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sans titre" id="{243E6C5A-BB5B-4A81-82A0-2CB04FD1E229}">
          <p14:sldIdLst>
            <p14:sldId id="256"/>
          </p14:sldIdLst>
        </p14:section>
      </p14:section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TM-Infra Tours DCV Régie Voirie Guillon JB." initials="TTDRVGJ" lastIdx="0" clrIdx="0">
    <p:extLst>
      <p:ext uri="{19B8F6BF-5375-455C-9EA6-DF929625EA0E}">
        <p15:presenceInfo xmlns:p15="http://schemas.microsoft.com/office/powerpoint/2012/main" userId="S-1-5-21-1464014408-336272443-837300805-36413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04" d="100"/>
          <a:sy n="104" d="100"/>
        </p:scale>
        <p:origin x="234" y="3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commentAuthors" Target="commentAuthors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9A54F2-40B9-4E56-8B87-F4438100F7D4}" type="datetimeFigureOut">
              <a:rPr lang="fr-FR" smtClean="0"/>
              <a:t>27/05/2024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95FFA8-3AAD-4F54-9CE0-A1CAFC347C7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220447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9A54F2-40B9-4E56-8B87-F4438100F7D4}" type="datetimeFigureOut">
              <a:rPr lang="fr-FR" smtClean="0"/>
              <a:t>27/05/2024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95FFA8-3AAD-4F54-9CE0-A1CAFC347C7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4430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9A54F2-40B9-4E56-8B87-F4438100F7D4}" type="datetimeFigureOut">
              <a:rPr lang="fr-FR" smtClean="0"/>
              <a:t>27/05/2024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95FFA8-3AAD-4F54-9CE0-A1CAFC347C7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686540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9A54F2-40B9-4E56-8B87-F4438100F7D4}" type="datetimeFigureOut">
              <a:rPr lang="fr-FR" smtClean="0"/>
              <a:t>27/05/2024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95FFA8-3AAD-4F54-9CE0-A1CAFC347C7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180374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9A54F2-40B9-4E56-8B87-F4438100F7D4}" type="datetimeFigureOut">
              <a:rPr lang="fr-FR" smtClean="0"/>
              <a:t>27/05/2024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95FFA8-3AAD-4F54-9CE0-A1CAFC347C7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468525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9A54F2-40B9-4E56-8B87-F4438100F7D4}" type="datetimeFigureOut">
              <a:rPr lang="fr-FR" smtClean="0"/>
              <a:t>27/05/2024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95FFA8-3AAD-4F54-9CE0-A1CAFC347C7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659472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9A54F2-40B9-4E56-8B87-F4438100F7D4}" type="datetimeFigureOut">
              <a:rPr lang="fr-FR" smtClean="0"/>
              <a:t>27/05/2024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95FFA8-3AAD-4F54-9CE0-A1CAFC347C7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640074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9A54F2-40B9-4E56-8B87-F4438100F7D4}" type="datetimeFigureOut">
              <a:rPr lang="fr-FR" smtClean="0"/>
              <a:t>27/05/2024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95FFA8-3AAD-4F54-9CE0-A1CAFC347C7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839703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9A54F2-40B9-4E56-8B87-F4438100F7D4}" type="datetimeFigureOut">
              <a:rPr lang="fr-FR" smtClean="0"/>
              <a:t>27/05/2024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95FFA8-3AAD-4F54-9CE0-A1CAFC347C7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641801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9A54F2-40B9-4E56-8B87-F4438100F7D4}" type="datetimeFigureOut">
              <a:rPr lang="fr-FR" smtClean="0"/>
              <a:t>27/05/2024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95FFA8-3AAD-4F54-9CE0-A1CAFC347C7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527596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9A54F2-40B9-4E56-8B87-F4438100F7D4}" type="datetimeFigureOut">
              <a:rPr lang="fr-FR" smtClean="0"/>
              <a:t>27/05/2024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95FFA8-3AAD-4F54-9CE0-A1CAFC347C7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285385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9A54F2-40B9-4E56-8B87-F4438100F7D4}" type="datetimeFigureOut">
              <a:rPr lang="fr-FR" smtClean="0"/>
              <a:t>27/05/2024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95FFA8-3AAD-4F54-9CE0-A1CAFC347C7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207499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45975" y="0"/>
            <a:ext cx="11601450" cy="4895850"/>
          </a:xfrm>
          <a:prstGeom prst="rect">
            <a:avLst/>
          </a:prstGeom>
          <a:solidFill>
            <a:srgbClr val="FF0000"/>
          </a:solidFill>
        </p:spPr>
      </p:pic>
      <p:pic>
        <p:nvPicPr>
          <p:cNvPr id="10" name="Imag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1601450" cy="4895850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-245975" y="0"/>
            <a:ext cx="11601450" cy="4895850"/>
          </a:xfrm>
        </p:spPr>
        <p:txBody>
          <a:bodyPr/>
          <a:lstStyle/>
          <a:p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 flipV="1">
            <a:off x="1385455" y="5257800"/>
            <a:ext cx="9282545" cy="182418"/>
          </a:xfrm>
        </p:spPr>
        <p:txBody>
          <a:bodyPr>
            <a:normAutofit fontScale="32500" lnSpcReduction="20000"/>
          </a:bodyPr>
          <a:lstStyle/>
          <a:p>
            <a:endParaRPr lang="fr-FR" dirty="0"/>
          </a:p>
        </p:txBody>
      </p:sp>
      <p:sp>
        <p:nvSpPr>
          <p:cNvPr id="5" name="Rectangle 4"/>
          <p:cNvSpPr/>
          <p:nvPr/>
        </p:nvSpPr>
        <p:spPr>
          <a:xfrm>
            <a:off x="2269375" y="1388226"/>
            <a:ext cx="3682538" cy="77308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874626" y="1475120"/>
            <a:ext cx="1733665" cy="299648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Zone de travail</a:t>
            </a:r>
            <a:endParaRPr lang="fr-FR" dirty="0"/>
          </a:p>
        </p:txBody>
      </p:sp>
      <p:sp>
        <p:nvSpPr>
          <p:cNvPr id="9" name="Flèche gauche 8"/>
          <p:cNvSpPr/>
          <p:nvPr/>
        </p:nvSpPr>
        <p:spPr>
          <a:xfrm>
            <a:off x="5951913" y="1475120"/>
            <a:ext cx="827579" cy="391723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19797161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3</Words>
  <Application>Microsoft Office PowerPoint</Application>
  <PresentationFormat>Grand écran</PresentationFormat>
  <Paragraphs>1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Thème Office</vt:lpstr>
      <vt:lpstr>Présentation PowerPoint</vt:lpstr>
    </vt:vector>
  </TitlesOfParts>
  <Company>DSI - TOURS METROPOLE VAL DE LOIRE - VILLE DE TOURS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TM-Infra Tours DCV Régie Voirie Guillon JB.</dc:creator>
  <cp:lastModifiedBy>TM-Infra Tours DCV Régie Voirie Guillon JB.</cp:lastModifiedBy>
  <cp:revision>3</cp:revision>
  <dcterms:created xsi:type="dcterms:W3CDTF">2024-05-27T06:23:16Z</dcterms:created>
  <dcterms:modified xsi:type="dcterms:W3CDTF">2024-05-27T06:41:10Z</dcterms:modified>
</cp:coreProperties>
</file>